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4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439" r:id="rId16"/>
    <p:sldId id="440" r:id="rId17"/>
    <p:sldId id="441" r:id="rId18"/>
    <p:sldId id="445" r:id="rId19"/>
    <p:sldId id="361" r:id="rId20"/>
    <p:sldId id="446" r:id="rId21"/>
    <p:sldId id="364" r:id="rId22"/>
    <p:sldId id="447" r:id="rId23"/>
    <p:sldId id="448" r:id="rId24"/>
    <p:sldId id="370" r:id="rId25"/>
    <p:sldId id="551" r:id="rId26"/>
    <p:sldId id="552" r:id="rId27"/>
    <p:sldId id="371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550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  <p:sldId id="500" r:id="rId81"/>
    <p:sldId id="501" r:id="rId82"/>
    <p:sldId id="502" r:id="rId83"/>
    <p:sldId id="503" r:id="rId84"/>
    <p:sldId id="504" r:id="rId85"/>
    <p:sldId id="505" r:id="rId86"/>
    <p:sldId id="506" r:id="rId87"/>
    <p:sldId id="508" r:id="rId88"/>
    <p:sldId id="509" r:id="rId89"/>
    <p:sldId id="510" r:id="rId90"/>
    <p:sldId id="511" r:id="rId91"/>
    <p:sldId id="512" r:id="rId92"/>
    <p:sldId id="513" r:id="rId93"/>
    <p:sldId id="514" r:id="rId94"/>
    <p:sldId id="515" r:id="rId95"/>
    <p:sldId id="516" r:id="rId96"/>
    <p:sldId id="517" r:id="rId97"/>
    <p:sldId id="518" r:id="rId98"/>
    <p:sldId id="519" r:id="rId99"/>
    <p:sldId id="520" r:id="rId100"/>
    <p:sldId id="521" r:id="rId101"/>
    <p:sldId id="522" r:id="rId102"/>
    <p:sldId id="523" r:id="rId103"/>
    <p:sldId id="524" r:id="rId104"/>
    <p:sldId id="525" r:id="rId105"/>
    <p:sldId id="526" r:id="rId106"/>
    <p:sldId id="527" r:id="rId107"/>
    <p:sldId id="528" r:id="rId108"/>
    <p:sldId id="529" r:id="rId109"/>
    <p:sldId id="530" r:id="rId110"/>
    <p:sldId id="531" r:id="rId111"/>
    <p:sldId id="532" r:id="rId112"/>
    <p:sldId id="534" r:id="rId113"/>
    <p:sldId id="533" r:id="rId114"/>
    <p:sldId id="535" r:id="rId115"/>
    <p:sldId id="536" r:id="rId116"/>
    <p:sldId id="537" r:id="rId117"/>
    <p:sldId id="538" r:id="rId118"/>
    <p:sldId id="539" r:id="rId119"/>
    <p:sldId id="540" r:id="rId120"/>
    <p:sldId id="541" r:id="rId121"/>
    <p:sldId id="542" r:id="rId122"/>
    <p:sldId id="543" r:id="rId123"/>
    <p:sldId id="544" r:id="rId124"/>
    <p:sldId id="545" r:id="rId125"/>
    <p:sldId id="546" r:id="rId126"/>
    <p:sldId id="547" r:id="rId127"/>
    <p:sldId id="548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rigor.com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rigor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logi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Cab Service </a:t>
            </a:r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AI-Assisted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Using GitHub Copilot &amp; ChatGPT: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Auto-generate component logic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Example: getCabAvailability = async () =&gt; {}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 prompts like: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“Generate Mongoose schema for car booking”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“React + Stripe payment component”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9CE9D-44F9-E3D5-D5AE-AF66136B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851039"/>
            <a:ext cx="11146971" cy="5689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70161A-F895-8235-E33D-3D01549358D4}"/>
              </a:ext>
            </a:extLst>
          </p:cNvPr>
          <p:cNvSpPr txBox="1"/>
          <p:nvPr/>
        </p:nvSpPr>
        <p:spPr>
          <a:xfrm>
            <a:off x="204787" y="330305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import this code or link this file to BookingRoute.js file </a:t>
            </a:r>
          </a:p>
        </p:txBody>
      </p:sp>
    </p:spTree>
    <p:extLst>
      <p:ext uri="{BB962C8B-B14F-4D97-AF65-F5344CB8AC3E}">
        <p14:creationId xmlns:p14="http://schemas.microsoft.com/office/powerpoint/2010/main" val="32167136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3918D-D2F3-E3FF-3C32-22642215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0" y="720207"/>
            <a:ext cx="11408229" cy="5817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CFB2F-866A-1F34-0102-239E5AAF952C}"/>
              </a:ext>
            </a:extLst>
          </p:cNvPr>
          <p:cNvSpPr txBox="1"/>
          <p:nvPr/>
        </p:nvSpPr>
        <p:spPr>
          <a:xfrm>
            <a:off x="204787" y="330305"/>
            <a:ext cx="794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BookingRoute.js file. Be care full. Copy/paste the generated code properly. </a:t>
            </a:r>
          </a:p>
        </p:txBody>
      </p:sp>
    </p:spTree>
    <p:extLst>
      <p:ext uri="{BB962C8B-B14F-4D97-AF65-F5344CB8AC3E}">
        <p14:creationId xmlns:p14="http://schemas.microsoft.com/office/powerpoint/2010/main" val="3237571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DF4BA4-FE5E-427A-BAAA-E2FB94C6EC24}"/>
              </a:ext>
            </a:extLst>
          </p:cNvPr>
          <p:cNvSpPr txBox="1"/>
          <p:nvPr/>
        </p:nvSpPr>
        <p:spPr>
          <a:xfrm>
            <a:off x="466044" y="2782669"/>
            <a:ext cx="7057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 run the application. If you get any error. Please debug the application. </a:t>
            </a:r>
          </a:p>
          <a:p>
            <a:r>
              <a:rPr lang="en-IN" dirty="0"/>
              <a:t>You can take the help of GitHub copilot. </a:t>
            </a:r>
          </a:p>
          <a:p>
            <a:r>
              <a:rPr lang="en-IN" dirty="0"/>
              <a:t>According to generated code need to install one plugin as </a:t>
            </a:r>
          </a:p>
          <a:p>
            <a:endParaRPr lang="en-IN" dirty="0"/>
          </a:p>
          <a:p>
            <a:r>
              <a:rPr lang="en-IN" b="1" dirty="0" err="1"/>
              <a:t>npm</a:t>
            </a:r>
            <a:r>
              <a:rPr lang="en-IN" b="1" dirty="0"/>
              <a:t> install moment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803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B0BB-1E4E-CF23-ED26-80C4EAC4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Code Optimization &amp; Documentation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51C46-3AD6-5C55-65AE-48112C964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Tools : GitHub Copilot and Chat GPT</a:t>
            </a:r>
          </a:p>
        </p:txBody>
      </p:sp>
    </p:spTree>
    <p:extLst>
      <p:ext uri="{BB962C8B-B14F-4D97-AF65-F5344CB8AC3E}">
        <p14:creationId xmlns:p14="http://schemas.microsoft.com/office/powerpoint/2010/main" val="20870171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07311-8E16-A7CB-82F1-0412A08C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46" y="809053"/>
            <a:ext cx="11129554" cy="5792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154CA-0275-8E57-1EAC-DBEF0F0B7266}"/>
              </a:ext>
            </a:extLst>
          </p:cNvPr>
          <p:cNvSpPr txBox="1"/>
          <p:nvPr/>
        </p:nvSpPr>
        <p:spPr>
          <a:xfrm>
            <a:off x="161244" y="86465"/>
            <a:ext cx="879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open once again GitHub Copilot Prompt </a:t>
            </a:r>
          </a:p>
          <a:p>
            <a:r>
              <a:rPr lang="en-IN" dirty="0"/>
              <a:t>Ask for GitHub Copilot as “</a:t>
            </a:r>
            <a:r>
              <a:rPr lang="en-IN" b="1" dirty="0"/>
              <a:t>What is the time complexity of my car booking route in express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3168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2135-035C-F833-5A90-E799A365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079863"/>
            <a:ext cx="10306050" cy="5540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9645C-9309-EE16-4C44-C5CFF7A8DDBE}"/>
              </a:ext>
            </a:extLst>
          </p:cNvPr>
          <p:cNvSpPr txBox="1"/>
          <p:nvPr/>
        </p:nvSpPr>
        <p:spPr>
          <a:xfrm>
            <a:off x="204787" y="330305"/>
            <a:ext cx="588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Here, You can see the time complexity for the existing code </a:t>
            </a:r>
          </a:p>
        </p:txBody>
      </p:sp>
    </p:spTree>
    <p:extLst>
      <p:ext uri="{BB962C8B-B14F-4D97-AF65-F5344CB8AC3E}">
        <p14:creationId xmlns:p14="http://schemas.microsoft.com/office/powerpoint/2010/main" val="19199091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87ECA-7AFA-8484-6213-10A6FEE2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724025"/>
            <a:ext cx="10315575" cy="3409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41BB-6BB5-6EBD-CDB7-65DD1A954DCD}"/>
              </a:ext>
            </a:extLst>
          </p:cNvPr>
          <p:cNvSpPr txBox="1"/>
          <p:nvPr/>
        </p:nvSpPr>
        <p:spPr>
          <a:xfrm>
            <a:off x="204787" y="330305"/>
            <a:ext cx="34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Summary for the Time complexity </a:t>
            </a:r>
          </a:p>
        </p:txBody>
      </p:sp>
    </p:spTree>
    <p:extLst>
      <p:ext uri="{BB962C8B-B14F-4D97-AF65-F5344CB8AC3E}">
        <p14:creationId xmlns:p14="http://schemas.microsoft.com/office/powerpoint/2010/main" val="355992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1EEB2-3E4B-B73D-B230-3374FC5E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836"/>
            <a:ext cx="12192000" cy="5306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2B6D8-9DB1-9047-1B3E-646F63A711BD}"/>
              </a:ext>
            </a:extLst>
          </p:cNvPr>
          <p:cNvSpPr txBox="1"/>
          <p:nvPr/>
        </p:nvSpPr>
        <p:spPr>
          <a:xfrm>
            <a:off x="204787" y="330305"/>
            <a:ext cx="107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you can optimize the mongoose query. Sample prompt message to optimize the mongoose database query</a:t>
            </a:r>
          </a:p>
        </p:txBody>
      </p:sp>
    </p:spTree>
    <p:extLst>
      <p:ext uri="{BB962C8B-B14F-4D97-AF65-F5344CB8AC3E}">
        <p14:creationId xmlns:p14="http://schemas.microsoft.com/office/powerpoint/2010/main" val="3239236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86D46-9282-9D1C-2092-EF989778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01783"/>
            <a:ext cx="10172700" cy="5537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A6960-F832-166B-21C7-AA3C859DFD4D}"/>
              </a:ext>
            </a:extLst>
          </p:cNvPr>
          <p:cNvSpPr txBox="1"/>
          <p:nvPr/>
        </p:nvSpPr>
        <p:spPr>
          <a:xfrm>
            <a:off x="204787" y="330305"/>
            <a:ext cx="546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code generated base upon the prompt message </a:t>
            </a:r>
          </a:p>
        </p:txBody>
      </p:sp>
    </p:spTree>
    <p:extLst>
      <p:ext uri="{BB962C8B-B14F-4D97-AF65-F5344CB8AC3E}">
        <p14:creationId xmlns:p14="http://schemas.microsoft.com/office/powerpoint/2010/main" val="2941645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A4F68-E083-9EA6-F742-5C7DE964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704975"/>
            <a:ext cx="10296525" cy="3448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195465-4C3A-1779-DBB6-747988AC5A25}"/>
              </a:ext>
            </a:extLst>
          </p:cNvPr>
          <p:cNvSpPr txBox="1"/>
          <p:nvPr/>
        </p:nvSpPr>
        <p:spPr>
          <a:xfrm>
            <a:off x="204787" y="330305"/>
            <a:ext cx="43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Explanation of the optimization of the code </a:t>
            </a:r>
          </a:p>
        </p:txBody>
      </p:sp>
    </p:spTree>
    <p:extLst>
      <p:ext uri="{BB962C8B-B14F-4D97-AF65-F5344CB8AC3E}">
        <p14:creationId xmlns:p14="http://schemas.microsoft.com/office/powerpoint/2010/main" val="269937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AI-Powered Testing using TestRigor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Visit: https://testrigor.com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Sign Up → Confirm Email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Connect local/cloud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Natural Language test script: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“Login as user…”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“Search for cabs…”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“Make payment with test card…”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5651-0E1D-FD1E-0CE4-C832138B7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4: AI-Powered Testing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920E1-44CD-9A85-E0E6-B991FC7A3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TestRigor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997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F8B7-FBA5-F642-47A9-FF578074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TestRigor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A561-1038-7B94-EA25-ABDC94FB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Connect your app URL</a:t>
            </a:r>
            <a:r>
              <a:rPr lang="en-IN" dirty="0"/>
              <a:t> to </a:t>
            </a:r>
            <a:r>
              <a:rPr lang="en-IN" dirty="0" err="1"/>
              <a:t>TestRigor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9D7A-B5F7-1603-7FE8-F5E9F373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for Test rigor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A1CF-F36B-88B8-9FC1-8B584C7BA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 Sign Up &amp; Log In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https://testrigor.com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b="1" dirty="0"/>
              <a:t>“Try it free”</a:t>
            </a:r>
            <a:r>
              <a:rPr lang="en-US" dirty="0"/>
              <a:t> or </a:t>
            </a:r>
            <a:r>
              <a:rPr lang="en-US" b="1" dirty="0"/>
              <a:t>“Sign Up”</a:t>
            </a:r>
            <a:r>
              <a:rPr lang="en-US" dirty="0"/>
              <a:t>.</a:t>
            </a:r>
          </a:p>
          <a:p>
            <a:r>
              <a:rPr lang="en-US" dirty="0"/>
              <a:t>Provide your </a:t>
            </a:r>
            <a:r>
              <a:rPr lang="en-US" b="1" dirty="0"/>
              <a:t>email address</a:t>
            </a:r>
            <a:r>
              <a:rPr lang="en-US" dirty="0"/>
              <a:t> and create a password (or use Google account).</a:t>
            </a:r>
          </a:p>
          <a:p>
            <a:r>
              <a:rPr lang="en-US" dirty="0"/>
              <a:t>Confirm your email if prompted.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812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9FF63-C16C-6315-716D-CD7E2989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606"/>
            <a:ext cx="12192000" cy="46747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BBEA9-A986-8213-810C-4CD6CC88FE81}"/>
              </a:ext>
            </a:extLst>
          </p:cNvPr>
          <p:cNvSpPr txBox="1"/>
          <p:nvPr/>
        </p:nvSpPr>
        <p:spPr>
          <a:xfrm>
            <a:off x="204787" y="330305"/>
            <a:ext cx="836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the browser with below URL as </a:t>
            </a:r>
            <a:r>
              <a:rPr lang="en-IN" dirty="0">
                <a:hlinkClick r:id="rId3"/>
              </a:rPr>
              <a:t>http://testrigor.com</a:t>
            </a:r>
            <a:r>
              <a:rPr lang="en-IN" dirty="0"/>
              <a:t>. You can see below web site. </a:t>
            </a:r>
          </a:p>
        </p:txBody>
      </p:sp>
    </p:spTree>
    <p:extLst>
      <p:ext uri="{BB962C8B-B14F-4D97-AF65-F5344CB8AC3E}">
        <p14:creationId xmlns:p14="http://schemas.microsoft.com/office/powerpoint/2010/main" val="4005607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E8EAA-00FC-651B-F8A8-3A2123E0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711"/>
            <a:ext cx="12192000" cy="5102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A826A-CCC1-2FCD-7A32-7B896148A044}"/>
              </a:ext>
            </a:extLst>
          </p:cNvPr>
          <p:cNvSpPr txBox="1"/>
          <p:nvPr/>
        </p:nvSpPr>
        <p:spPr>
          <a:xfrm>
            <a:off x="204787" y="330305"/>
            <a:ext cx="519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don’t have account. Please create the account. </a:t>
            </a:r>
          </a:p>
        </p:txBody>
      </p:sp>
    </p:spTree>
    <p:extLst>
      <p:ext uri="{BB962C8B-B14F-4D97-AF65-F5344CB8AC3E}">
        <p14:creationId xmlns:p14="http://schemas.microsoft.com/office/powerpoint/2010/main" val="37181668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FA992-8E36-47A2-C153-4A5B13AA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119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DC8AE-5EB6-7AB8-FDB9-3B52A015C86D}"/>
              </a:ext>
            </a:extLst>
          </p:cNvPr>
          <p:cNvSpPr txBox="1"/>
          <p:nvPr/>
        </p:nvSpPr>
        <p:spPr>
          <a:xfrm>
            <a:off x="204787" y="330305"/>
            <a:ext cx="534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created account you can create the Testing Suite. </a:t>
            </a:r>
          </a:p>
        </p:txBody>
      </p:sp>
    </p:spTree>
    <p:extLst>
      <p:ext uri="{BB962C8B-B14F-4D97-AF65-F5344CB8AC3E}">
        <p14:creationId xmlns:p14="http://schemas.microsoft.com/office/powerpoint/2010/main" val="2480692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177D-3DE5-24AB-228A-777EEAC4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85862"/>
            <a:ext cx="8896350" cy="4486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3D288-4F6B-82EB-C21D-6CD7296799A6}"/>
              </a:ext>
            </a:extLst>
          </p:cNvPr>
          <p:cNvSpPr txBox="1"/>
          <p:nvPr/>
        </p:nvSpPr>
        <p:spPr>
          <a:xfrm>
            <a:off x="204787" y="330305"/>
            <a:ext cx="1118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While creating Test suite below Sample data. You can provide your proper information base upon your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25379997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B06E0-D318-B1B5-07CA-404559C4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00037"/>
            <a:ext cx="95916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5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6A4B1-9DCB-9748-52C0-784CE23E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85775"/>
            <a:ext cx="96869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96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3524A-5102-8D56-52E9-1E570E5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34"/>
            <a:ext cx="12192000" cy="5209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BACBD-8337-5DC9-307C-1C0335A50237}"/>
              </a:ext>
            </a:extLst>
          </p:cNvPr>
          <p:cNvSpPr txBox="1"/>
          <p:nvPr/>
        </p:nvSpPr>
        <p:spPr>
          <a:xfrm>
            <a:off x="204787" y="330305"/>
            <a:ext cx="312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generated sample test cases. </a:t>
            </a:r>
          </a:p>
        </p:txBody>
      </p:sp>
    </p:spTree>
    <p:extLst>
      <p:ext uri="{BB962C8B-B14F-4D97-AF65-F5344CB8AC3E}">
        <p14:creationId xmlns:p14="http://schemas.microsoft.com/office/powerpoint/2010/main" val="338630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Sample Natural Language Test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Go to "http://localhost:3000"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"steven@gmail.com" into "Email"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"steven@123" into "Password"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"Login"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"Book a Cab"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"Mumbai" into "Pickup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"Pune" into "Drop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"Search"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"Select" on first car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"Proceed to Payment"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Card: "4242 4242 4242 4242", Expiry: "12/28", CVV: "123"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"Pay"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Verify "Booking Confirmed"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EC16A-97AB-D499-D017-FF53253D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86"/>
            <a:ext cx="12192000" cy="5167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AE7C4F-E3F8-6ACD-6144-327A5925C745}"/>
              </a:ext>
            </a:extLst>
          </p:cNvPr>
          <p:cNvSpPr txBox="1"/>
          <p:nvPr/>
        </p:nvSpPr>
        <p:spPr>
          <a:xfrm>
            <a:off x="204787" y="330305"/>
            <a:ext cx="434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below Test case details in dashboard</a:t>
            </a:r>
          </a:p>
        </p:txBody>
      </p:sp>
    </p:spTree>
    <p:extLst>
      <p:ext uri="{BB962C8B-B14F-4D97-AF65-F5344CB8AC3E}">
        <p14:creationId xmlns:p14="http://schemas.microsoft.com/office/powerpoint/2010/main" val="216302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DB10-BC36-0CB0-F28B-490089F6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58" y="433252"/>
            <a:ext cx="10515600" cy="1133475"/>
          </a:xfrm>
        </p:spPr>
        <p:txBody>
          <a:bodyPr/>
          <a:lstStyle/>
          <a:p>
            <a:r>
              <a:rPr lang="en-IN" dirty="0"/>
              <a:t>Now we will create test case </a:t>
            </a:r>
          </a:p>
        </p:txBody>
      </p:sp>
    </p:spTree>
    <p:extLst>
      <p:ext uri="{BB962C8B-B14F-4D97-AF65-F5344CB8AC3E}">
        <p14:creationId xmlns:p14="http://schemas.microsoft.com/office/powerpoint/2010/main" val="298349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E7CFE-A00E-4A0F-28FD-35124469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99"/>
            <a:ext cx="12192000" cy="508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B18987-6856-DBCE-7C94-5BD0EBC3C550}"/>
              </a:ext>
            </a:extLst>
          </p:cNvPr>
          <p:cNvSpPr txBox="1"/>
          <p:nvPr/>
        </p:nvSpPr>
        <p:spPr>
          <a:xfrm>
            <a:off x="204787" y="330305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the test case option. </a:t>
            </a:r>
          </a:p>
          <a:p>
            <a:r>
              <a:rPr lang="en-IN" dirty="0"/>
              <a:t>Then add the test case. </a:t>
            </a:r>
          </a:p>
        </p:txBody>
      </p:sp>
    </p:spTree>
    <p:extLst>
      <p:ext uri="{BB962C8B-B14F-4D97-AF65-F5344CB8AC3E}">
        <p14:creationId xmlns:p14="http://schemas.microsoft.com/office/powerpoint/2010/main" val="3508173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B41E-48A0-1619-A461-BD685A4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127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3EB34-7BE7-4896-54A5-1DC090BD1091}"/>
              </a:ext>
            </a:extLst>
          </p:cNvPr>
          <p:cNvSpPr txBox="1"/>
          <p:nvPr/>
        </p:nvSpPr>
        <p:spPr>
          <a:xfrm>
            <a:off x="204787" y="330305"/>
            <a:ext cx="5651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you need to write the test case in English statement. </a:t>
            </a:r>
          </a:p>
          <a:p>
            <a:r>
              <a:rPr lang="en-IN" dirty="0"/>
              <a:t>You can take the help of generate sample test using AI </a:t>
            </a:r>
          </a:p>
        </p:txBody>
      </p:sp>
    </p:spTree>
    <p:extLst>
      <p:ext uri="{BB962C8B-B14F-4D97-AF65-F5344CB8AC3E}">
        <p14:creationId xmlns:p14="http://schemas.microsoft.com/office/powerpoint/2010/main" val="41739763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8954-24CD-5E53-6272-D9BFA4E7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natural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A3C8-3253-EB52-0E16-4F66756C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go to "http://localhost:300"</a:t>
            </a:r>
          </a:p>
          <a:p>
            <a:r>
              <a:rPr lang="en-US" dirty="0"/>
              <a:t>enter "</a:t>
            </a:r>
            <a:r>
              <a:rPr lang="en-US" dirty="0" err="1"/>
              <a:t>testuser</a:t>
            </a:r>
            <a:r>
              <a:rPr lang="en-US" dirty="0"/>
              <a:t>" into "steven@gmail.com"</a:t>
            </a:r>
          </a:p>
          <a:p>
            <a:r>
              <a:rPr lang="en-US" dirty="0"/>
              <a:t>enter "password123" into "steven@123"</a:t>
            </a:r>
          </a:p>
          <a:p>
            <a:r>
              <a:rPr lang="en-US" dirty="0"/>
              <a:t>click "Login"</a:t>
            </a:r>
          </a:p>
          <a:p>
            <a:r>
              <a:rPr lang="en-US" dirty="0"/>
              <a:t>click "Book a Cab"</a:t>
            </a:r>
          </a:p>
          <a:p>
            <a:r>
              <a:rPr lang="en-US" dirty="0"/>
              <a:t>enter "Mumbai" into "Pickup Location"</a:t>
            </a:r>
          </a:p>
          <a:p>
            <a:r>
              <a:rPr lang="en-US" dirty="0"/>
              <a:t>enter "Pune" into "Drop Location"</a:t>
            </a:r>
          </a:p>
          <a:p>
            <a:r>
              <a:rPr lang="en-US" dirty="0"/>
              <a:t>click "Search"</a:t>
            </a:r>
          </a:p>
          <a:p>
            <a:r>
              <a:rPr lang="en-US" dirty="0"/>
              <a:t>click "Select" on the first car</a:t>
            </a:r>
          </a:p>
          <a:p>
            <a:r>
              <a:rPr lang="en-US" dirty="0"/>
              <a:t>click "Proceed to Payment"</a:t>
            </a:r>
          </a:p>
          <a:p>
            <a:r>
              <a:rPr lang="en-US" dirty="0"/>
              <a:t>enter card number "4242 4242 4242 4242"</a:t>
            </a:r>
          </a:p>
          <a:p>
            <a:r>
              <a:rPr lang="en-US" dirty="0"/>
              <a:t>enter expiry "12/28"</a:t>
            </a:r>
          </a:p>
          <a:p>
            <a:r>
              <a:rPr lang="en-US" dirty="0"/>
              <a:t>enter CVV "123"</a:t>
            </a:r>
          </a:p>
          <a:p>
            <a:r>
              <a:rPr lang="en-US" dirty="0"/>
              <a:t>click "Pay"</a:t>
            </a:r>
          </a:p>
          <a:p>
            <a:r>
              <a:rPr lang="en-US" dirty="0"/>
              <a:t>check that page contains "Booking Confirmed"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08771-7D5D-75B4-92F1-CF7234303FE9}"/>
              </a:ext>
            </a:extLst>
          </p:cNvPr>
          <p:cNvSpPr txBox="1"/>
          <p:nvPr/>
        </p:nvSpPr>
        <p:spPr>
          <a:xfrm>
            <a:off x="152536" y="41959"/>
            <a:ext cx="494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below Sample natural language test case steps</a:t>
            </a:r>
          </a:p>
        </p:txBody>
      </p:sp>
    </p:spTree>
    <p:extLst>
      <p:ext uri="{BB962C8B-B14F-4D97-AF65-F5344CB8AC3E}">
        <p14:creationId xmlns:p14="http://schemas.microsoft.com/office/powerpoint/2010/main" val="40021210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FAE6-645B-873E-A9B1-0036583A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17115"/>
          </a:xfrm>
        </p:spPr>
        <p:txBody>
          <a:bodyPr>
            <a:normAutofit/>
          </a:bodyPr>
          <a:lstStyle/>
          <a:p>
            <a:r>
              <a:rPr lang="en-IN" dirty="0"/>
              <a:t>Here we will get the error. Because our application running locally. If run on cloud or develop then we can test very easily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2D9AA-734B-27BB-61E8-BF4368F44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635" y="3030538"/>
            <a:ext cx="6506730" cy="3146425"/>
          </a:xfrm>
        </p:spPr>
      </p:pic>
    </p:spTree>
    <p:extLst>
      <p:ext uri="{BB962C8B-B14F-4D97-AF65-F5344CB8AC3E}">
        <p14:creationId xmlns:p14="http://schemas.microsoft.com/office/powerpoint/2010/main" val="1111330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AF15-59FD-847D-A18B-48267F91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generate sample test 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B7D42-BBCE-4CA7-86CE-F54F44B44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861" y="1825625"/>
            <a:ext cx="9644277" cy="4351338"/>
          </a:xfrm>
        </p:spPr>
      </p:pic>
    </p:spTree>
    <p:extLst>
      <p:ext uri="{BB962C8B-B14F-4D97-AF65-F5344CB8AC3E}">
        <p14:creationId xmlns:p14="http://schemas.microsoft.com/office/powerpoint/2010/main" val="34821204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BBEA-440A-2E75-E8C5-CE24A3E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click on actual test generate by 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D453E-1B90-E413-C26E-00827A51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14" y="1825625"/>
            <a:ext cx="10224572" cy="4351338"/>
          </a:xfrm>
        </p:spPr>
      </p:pic>
    </p:spTree>
    <p:extLst>
      <p:ext uri="{BB962C8B-B14F-4D97-AF65-F5344CB8AC3E}">
        <p14:creationId xmlns:p14="http://schemas.microsoft.com/office/powerpoint/2010/main" val="28126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Tools 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38400" y="1828800"/>
          <a:ext cx="7315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t>🛠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🔍 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GitHub Copilot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Auto-suggest code &amp;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ChatGPT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Code generation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Uizard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UI design improvement from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TestRigor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Natural language test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present in </a:t>
            </a:r>
            <a:r>
              <a:rPr lang="en-US" dirty="0" err="1"/>
              <a:t>git</a:t>
            </a:r>
            <a:r>
              <a:rPr lang="en-US" dirty="0"/>
              <a:t> repository in below URL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IN" dirty="0">
                <a:solidFill>
                  <a:srgbClr val="282828"/>
                </a:solidFill>
                <a:latin typeface="Segoe UI"/>
              </a:rPr>
              <a:t>https://github.com/Kaleakash/car_booking_mern_stack_with_AI_tools_Project.git</a:t>
            </a:r>
            <a:endParaRPr lang="en-US" dirty="0"/>
          </a:p>
          <a:p>
            <a:r>
              <a:rPr lang="en-US" dirty="0" err="1"/>
              <a:t>Plz</a:t>
            </a:r>
            <a:r>
              <a:rPr lang="en-US" dirty="0"/>
              <a:t> login to virtual lab and clone this project in virtual lab using command as </a:t>
            </a:r>
          </a:p>
          <a:p>
            <a:r>
              <a:rPr lang="en-US" dirty="0"/>
              <a:t>git clone </a:t>
            </a:r>
            <a:r>
              <a:rPr lang="en-IN" dirty="0">
                <a:solidFill>
                  <a:srgbClr val="282828"/>
                </a:solidFill>
                <a:latin typeface="Segoe UI"/>
              </a:rPr>
              <a:t>https://github.com/Kaleakash/car_booking_mern_stack_with_AI_tools_Project.git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DCA8A-933D-E88D-F3AC-E67F9AE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4" y="2414452"/>
            <a:ext cx="8655495" cy="3256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F7C85-57B7-F151-666E-1A9389C95BD9}"/>
              </a:ext>
            </a:extLst>
          </p:cNvPr>
          <p:cNvSpPr txBox="1"/>
          <p:nvPr/>
        </p:nvSpPr>
        <p:spPr>
          <a:xfrm>
            <a:off x="2882537" y="1532709"/>
            <a:ext cx="612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the project structure once you download in VM Machine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73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DC1CB-9255-AB51-786C-42E433C6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20" y="1307991"/>
            <a:ext cx="9900159" cy="4242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64DBD-DBC0-E37E-12E7-BECA5CFD1CE6}"/>
              </a:ext>
            </a:extLst>
          </p:cNvPr>
          <p:cNvSpPr txBox="1"/>
          <p:nvPr/>
        </p:nvSpPr>
        <p:spPr>
          <a:xfrm>
            <a:off x="658240" y="487680"/>
            <a:ext cx="1111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the terminal or command prompt inside a server folder and install server dependencies using below command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775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DB0F-2B5F-7EF7-2C9E-9F5F3C0C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F0B9A-C0BA-289B-2623-6EEFB5077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922" y="2245429"/>
            <a:ext cx="7906156" cy="3511730"/>
          </a:xfrm>
        </p:spPr>
      </p:pic>
    </p:spTree>
    <p:extLst>
      <p:ext uri="{BB962C8B-B14F-4D97-AF65-F5344CB8AC3E}">
        <p14:creationId xmlns:p14="http://schemas.microsoft.com/office/powerpoint/2010/main" val="10315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explanation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32"/>
          </a:xfrm>
        </p:spPr>
        <p:txBody>
          <a:bodyPr/>
          <a:lstStyle/>
          <a:p>
            <a:r>
              <a:rPr lang="en-US" dirty="0"/>
              <a:t>In db.js file we can see the database connection details. If we use local machine database then </a:t>
            </a:r>
            <a:r>
              <a:rPr lang="en-US" dirty="0" err="1"/>
              <a:t>ip</a:t>
            </a:r>
            <a:r>
              <a:rPr lang="en-US" dirty="0"/>
              <a:t> address must be local host or 127.0.0.1 with port number 27017. database name is </a:t>
            </a:r>
            <a:r>
              <a:rPr lang="en-US" dirty="0" err="1"/>
              <a:t>infer_car_db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Capstone Project – Cab Booking System (MERN Stack + AI Enhancements)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1049"/>
          </a:xfrm>
        </p:spPr>
        <p:txBody>
          <a:bodyPr/>
          <a:lstStyle/>
          <a:p>
            <a:pPr algn="l"/>
            <a:r>
              <a:rPr sz="1800" dirty="0">
                <a:solidFill>
                  <a:srgbClr val="282828"/>
                </a:solidFill>
                <a:latin typeface="Segoe UI"/>
              </a:rPr>
              <a:t>Project Repository:</a:t>
            </a:r>
          </a:p>
          <a:p>
            <a:r>
              <a:rPr lang="en-IN" sz="1800" dirty="0">
                <a:solidFill>
                  <a:srgbClr val="282828"/>
                </a:solidFill>
                <a:latin typeface="Segoe UI"/>
              </a:rPr>
              <a:t>https://github.com/Kaleakash/car_booking_mern_stack_with_AI_tools_Project.git</a:t>
            </a:r>
            <a:endParaRPr sz="1800" dirty="0">
              <a:solidFill>
                <a:srgbClr val="282828"/>
              </a:solidFill>
              <a:latin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27F96-D6E7-0C4D-6A36-8769ED8E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1136532"/>
            <a:ext cx="11386135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file: this file contains the structure of collection with schema definition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E3A20-5051-DDB3-2BCC-E7A5775F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47" y="1825625"/>
            <a:ext cx="3371306" cy="4351338"/>
          </a:xfr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file: this file contains the structure of collection with schema definition.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32483D-4F3D-A4E5-32CD-AF0B7740C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017" y="1877110"/>
            <a:ext cx="3225966" cy="4248368"/>
          </a:xfrm>
        </p:spPr>
      </p:pic>
    </p:spTree>
    <p:extLst>
      <p:ext uri="{BB962C8B-B14F-4D97-AF65-F5344CB8AC3E}">
        <p14:creationId xmlns:p14="http://schemas.microsoft.com/office/powerpoint/2010/main" val="61632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server.js file: this file contains the entry of the program with port number.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E80E1-3AA4-593F-D89E-B05F564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20" y="1825625"/>
            <a:ext cx="7458560" cy="4351338"/>
          </a:xfrm>
        </p:spPr>
      </p:pic>
    </p:spTree>
    <p:extLst>
      <p:ext uri="{BB962C8B-B14F-4D97-AF65-F5344CB8AC3E}">
        <p14:creationId xmlns:p14="http://schemas.microsoft.com/office/powerpoint/2010/main" val="297226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move inside a frontend folder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run the command as </a:t>
            </a:r>
            <a:r>
              <a:rPr lang="en-US" dirty="0" err="1"/>
              <a:t>npm</a:t>
            </a:r>
            <a:r>
              <a:rPr lang="en-US" dirty="0"/>
              <a:t> install --force to install all required dependencies.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67E03-BA48-1A9E-3826-A9732520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3883436"/>
            <a:ext cx="1079862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4733-6A73-09DE-D57D-613F8BA2C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Duppy secret key for payment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C12ED-9AE5-4F66-7479-0161C3361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9" y="3602038"/>
            <a:ext cx="11695611" cy="1655762"/>
          </a:xfrm>
        </p:spPr>
        <p:txBody>
          <a:bodyPr/>
          <a:lstStyle/>
          <a:p>
            <a:r>
              <a:rPr lang="en-IN" dirty="0"/>
              <a:t>sk_test_51IYnC0SIR2AbPxU0EiMx1fTwzbZXLbkaOcbc2cXx49528d9TGkQVjUINJfUDAnQMVaBFfBDP5xtcHCkZG1n1V3E800U7qXFmGf</a:t>
            </a:r>
          </a:p>
        </p:txBody>
      </p:sp>
    </p:spTree>
    <p:extLst>
      <p:ext uri="{BB962C8B-B14F-4D97-AF65-F5344CB8AC3E}">
        <p14:creationId xmlns:p14="http://schemas.microsoft.com/office/powerpoint/2010/main" val="177435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B02D-590C-A732-0D4D-74710F47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add dummy secret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ED16-E88D-A8CF-0478-16BFBAB02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7541"/>
          </a:xfrm>
        </p:spPr>
        <p:txBody>
          <a:bodyPr/>
          <a:lstStyle/>
          <a:p>
            <a:r>
              <a:rPr lang="en-IN" dirty="0"/>
              <a:t>Open .</a:t>
            </a:r>
            <a:r>
              <a:rPr lang="en-IN" dirty="0" err="1"/>
              <a:t>evn</a:t>
            </a:r>
            <a:r>
              <a:rPr lang="en-IN" dirty="0"/>
              <a:t> file </a:t>
            </a:r>
          </a:p>
          <a:p>
            <a:r>
              <a:rPr lang="en-IN" dirty="0"/>
              <a:t>add the secret key. Which help to do duppy payment.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BFA9A-0E05-99E7-9BE5-689A7190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0370"/>
            <a:ext cx="10622279" cy="33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6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–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5513B-A4A5-336C-594A-911ED843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283" y="1825625"/>
            <a:ext cx="3337433" cy="4351338"/>
          </a:xfr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D143-D693-91EF-8A5B-82B79457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is mongo </a:t>
            </a:r>
            <a:r>
              <a:rPr lang="en-IN" dirty="0" err="1"/>
              <a:t>db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9DE2-0077-094B-13FB-AF738BCD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mongo </a:t>
            </a:r>
            <a:r>
              <a:rPr lang="en-IN" dirty="0" err="1"/>
              <a:t>db</a:t>
            </a:r>
            <a:r>
              <a:rPr lang="en-IN" dirty="0"/>
              <a:t> terminal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BC156-4FD7-A335-5269-AC690102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3159076"/>
            <a:ext cx="6955971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4D6A-29C9-D297-8D87-7638B005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backend 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F675-2DCD-FF49-662B-90423B31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 command as </a:t>
            </a:r>
          </a:p>
          <a:p>
            <a:endParaRPr lang="en-IN" dirty="0"/>
          </a:p>
          <a:p>
            <a:r>
              <a:rPr lang="en-IN" b="1" dirty="0" err="1"/>
              <a:t>npm</a:t>
            </a:r>
            <a:r>
              <a:rPr lang="en-IN" b="1" dirty="0"/>
              <a:t> start 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8A63-8561-97BA-2130-FAE9D59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7" y="3809945"/>
            <a:ext cx="9042865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 MERN stack-based real-time Cab Booking System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Features enhanced using Generative AI tools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Fully functional frontend, backend, and payment integration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GitHub repository provided for virtual lab deployment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ECA-F452-ACC2-C05C-5D42779E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frontend technology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1610-C290-B3DE-1077-056358F3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 dirty="0"/>
              <a:t> start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A995-755B-1EA9-D15F-3E0B91BA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23" y="3141377"/>
            <a:ext cx="9239725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D43D-A613-9BCD-6ADF-325AA64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3" y="1643687"/>
            <a:ext cx="10151964" cy="5043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E79C0-1D03-C91A-EA3B-68B49AF84183}"/>
              </a:ext>
            </a:extLst>
          </p:cNvPr>
          <p:cNvSpPr txBox="1"/>
          <p:nvPr/>
        </p:nvSpPr>
        <p:spPr>
          <a:xfrm>
            <a:off x="1097280" y="696685"/>
            <a:ext cx="6593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the browser and write the URL as </a:t>
            </a:r>
            <a:r>
              <a:rPr lang="en-IN" dirty="0">
                <a:hlinkClick r:id="rId3"/>
              </a:rPr>
              <a:t>http://localhost:3000/login</a:t>
            </a:r>
            <a:r>
              <a:rPr lang="en-IN" dirty="0"/>
              <a:t>. </a:t>
            </a:r>
          </a:p>
          <a:p>
            <a:r>
              <a:rPr lang="en-IN" dirty="0"/>
              <a:t>Then you can see first page of the react </a:t>
            </a:r>
            <a:r>
              <a:rPr lang="en-IN" dirty="0" err="1"/>
              <a:t>js</a:t>
            </a:r>
            <a:r>
              <a:rPr lang="en-IN" dirty="0"/>
              <a:t> application </a:t>
            </a:r>
          </a:p>
        </p:txBody>
      </p:sp>
    </p:spTree>
    <p:extLst>
      <p:ext uri="{BB962C8B-B14F-4D97-AF65-F5344CB8AC3E}">
        <p14:creationId xmlns:p14="http://schemas.microsoft.com/office/powerpoint/2010/main" val="268140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31B-8BC4-17F1-A140-EED719A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do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ADB2-1C72-1951-8CF9-83A8310D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1" y="1594348"/>
            <a:ext cx="9993845" cy="48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7EDB8-3C1A-4E75-C54F-110F3E4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9" y="894680"/>
            <a:ext cx="10890810" cy="4877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8209C6-5E30-99AD-19B9-30070C667AA4}"/>
              </a:ext>
            </a:extLst>
          </p:cNvPr>
          <p:cNvSpPr txBox="1"/>
          <p:nvPr/>
        </p:nvSpPr>
        <p:spPr>
          <a:xfrm>
            <a:off x="1079863" y="248349"/>
            <a:ext cx="785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Registration page you can provide the username and password details as below </a:t>
            </a:r>
          </a:p>
        </p:txBody>
      </p:sp>
    </p:spTree>
    <p:extLst>
      <p:ext uri="{BB962C8B-B14F-4D97-AF65-F5344CB8AC3E}">
        <p14:creationId xmlns:p14="http://schemas.microsoft.com/office/powerpoint/2010/main" val="304136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0072-21C7-DC36-0995-1284AC36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registration you can do the login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1C2-0E70-5AA8-33FF-B953CB51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10" y="1825625"/>
            <a:ext cx="9827179" cy="4351338"/>
          </a:xfrm>
        </p:spPr>
      </p:pic>
    </p:spTree>
    <p:extLst>
      <p:ext uri="{BB962C8B-B14F-4D97-AF65-F5344CB8AC3E}">
        <p14:creationId xmlns:p14="http://schemas.microsoft.com/office/powerpoint/2010/main" val="2083397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CFC2-6639-33F1-2407-3F2815C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C71EC-5140-A231-11A8-993FAC93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72" y="1825625"/>
            <a:ext cx="1021745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A825B7-B0F1-3BF0-9C6D-F48116890037}"/>
              </a:ext>
            </a:extLst>
          </p:cNvPr>
          <p:cNvSpPr txBox="1"/>
          <p:nvPr/>
        </p:nvSpPr>
        <p:spPr>
          <a:xfrm>
            <a:off x="4545875" y="574765"/>
            <a:ext cx="694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do login successfully you can see the dashboard of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269667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72D2-BAE6-249D-500D-78A3A558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admin panel you can add the new cabs.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052B6-01A7-86CD-E093-D407C10A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74"/>
            <a:ext cx="10515600" cy="3563840"/>
          </a:xfrm>
        </p:spPr>
      </p:pic>
    </p:spTree>
    <p:extLst>
      <p:ext uri="{BB962C8B-B14F-4D97-AF65-F5344CB8AC3E}">
        <p14:creationId xmlns:p14="http://schemas.microsoft.com/office/powerpoint/2010/main" val="166918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B95B-AA95-3F20-EBB1-DD05F5E3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D54C-2FFE-5B4D-5C06-4103CCE3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052" y="1825625"/>
            <a:ext cx="7665895" cy="4351338"/>
          </a:xfrm>
        </p:spPr>
      </p:pic>
    </p:spTree>
    <p:extLst>
      <p:ext uri="{BB962C8B-B14F-4D97-AF65-F5344CB8AC3E}">
        <p14:creationId xmlns:p14="http://schemas.microsoft.com/office/powerpoint/2010/main" val="3574535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F03-B4FB-B974-30F3-56031895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44073-7D10-262A-6B36-F1CC0B5F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371" y="1825625"/>
            <a:ext cx="6063258" cy="4351338"/>
          </a:xfrm>
        </p:spPr>
      </p:pic>
    </p:spTree>
    <p:extLst>
      <p:ext uri="{BB962C8B-B14F-4D97-AF65-F5344CB8AC3E}">
        <p14:creationId xmlns:p14="http://schemas.microsoft.com/office/powerpoint/2010/main" val="340409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BA0-3060-0BD2-ACB6-2E8F00E7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cars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9C3B6-513C-0FF7-C49C-0F9BFC23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16" y="1825625"/>
            <a:ext cx="10312967" cy="4351338"/>
          </a:xfrm>
        </p:spPr>
      </p:pic>
    </p:spTree>
    <p:extLst>
      <p:ext uri="{BB962C8B-B14F-4D97-AF65-F5344CB8AC3E}">
        <p14:creationId xmlns:p14="http://schemas.microsoft.com/office/powerpoint/2010/main" val="324087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Frontend: React.js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Backend: Node.js + Express.js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Database: MongoDB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Version Control: Git +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AI Tools: Uizard, GitHub Copilot, ChatGPT, TestRigor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Payment Gateway: Stripe (Test Mode)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940-B1AE-EDCF-8B2A-D636267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can book the cab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6BDA0-2785-97BB-5A41-AC7A36A6F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2" y="1825625"/>
            <a:ext cx="9763135" cy="4351338"/>
          </a:xfrm>
        </p:spPr>
      </p:pic>
    </p:spTree>
    <p:extLst>
      <p:ext uri="{BB962C8B-B14F-4D97-AF65-F5344CB8AC3E}">
        <p14:creationId xmlns:p14="http://schemas.microsoft.com/office/powerpoint/2010/main" val="1673356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3802-A0ED-D895-AD41-B5A892C1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start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55BA7-0D53-C5F0-1761-9061FD11E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642"/>
            <a:ext cx="10515600" cy="4339304"/>
          </a:xfrm>
        </p:spPr>
      </p:pic>
    </p:spTree>
    <p:extLst>
      <p:ext uri="{BB962C8B-B14F-4D97-AF65-F5344CB8AC3E}">
        <p14:creationId xmlns:p14="http://schemas.microsoft.com/office/powerpoint/2010/main" val="2518253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279-AF5F-9D44-AF06-3118D804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end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69A12-4366-70A3-893D-EB10D371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76" y="1825625"/>
            <a:ext cx="9638447" cy="4351338"/>
          </a:xfrm>
        </p:spPr>
      </p:pic>
    </p:spTree>
    <p:extLst>
      <p:ext uri="{BB962C8B-B14F-4D97-AF65-F5344CB8AC3E}">
        <p14:creationId xmlns:p14="http://schemas.microsoft.com/office/powerpoint/2010/main" val="373521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96E-6DBD-CA9E-A810-535B7922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selected date you can see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7BF00-2E9B-3078-4BFE-A961A5CD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22" y="1825625"/>
            <a:ext cx="10355955" cy="4351338"/>
          </a:xfrm>
        </p:spPr>
      </p:pic>
    </p:spTree>
    <p:extLst>
      <p:ext uri="{BB962C8B-B14F-4D97-AF65-F5344CB8AC3E}">
        <p14:creationId xmlns:p14="http://schemas.microsoft.com/office/powerpoint/2010/main" val="2963335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E010-82C6-4BF9-0A0C-766D1E50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select the driver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46A7D-9599-1FA0-5D21-ABF331BA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08"/>
            <a:ext cx="10515600" cy="4324172"/>
          </a:xfrm>
        </p:spPr>
      </p:pic>
    </p:spTree>
    <p:extLst>
      <p:ext uri="{BB962C8B-B14F-4D97-AF65-F5344CB8AC3E}">
        <p14:creationId xmlns:p14="http://schemas.microsoft.com/office/powerpoint/2010/main" val="464272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476-336B-2ECB-5804-6E8A0DF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Once you click on book now it will open payment details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8547E-0BE8-0CA3-6114-035A2DF4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386" y="1825625"/>
            <a:ext cx="10125228" cy="4351338"/>
          </a:xfrm>
        </p:spPr>
      </p:pic>
    </p:spTree>
    <p:extLst>
      <p:ext uri="{BB962C8B-B14F-4D97-AF65-F5344CB8AC3E}">
        <p14:creationId xmlns:p14="http://schemas.microsoft.com/office/powerpoint/2010/main" val="225805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5E4F-26F2-1537-AB9C-87CBB4F3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check information from live </a:t>
            </a:r>
            <a:r>
              <a:rPr lang="en-IN" dirty="0" err="1"/>
              <a:t>url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7E2A-AD2B-6ABD-9846-60A92AD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56" y="1825625"/>
            <a:ext cx="9028887" cy="4351338"/>
          </a:xfrm>
        </p:spPr>
      </p:pic>
    </p:spTree>
    <p:extLst>
      <p:ext uri="{BB962C8B-B14F-4D97-AF65-F5344CB8AC3E}">
        <p14:creationId xmlns:p14="http://schemas.microsoft.com/office/powerpoint/2010/main" val="1399411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AB2-657D-A2D2-76FC-402C402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payment is test mode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10231-4CD2-F2AF-1594-21E3D216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68" y="1825625"/>
            <a:ext cx="9539064" cy="4351338"/>
          </a:xfrm>
        </p:spPr>
      </p:pic>
    </p:spTree>
    <p:extLst>
      <p:ext uri="{BB962C8B-B14F-4D97-AF65-F5344CB8AC3E}">
        <p14:creationId xmlns:p14="http://schemas.microsoft.com/office/powerpoint/2010/main" val="1689220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6B8C-8FEF-489D-36DF-0B803AC9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click on test model button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AB480-40FD-AD6C-0FA3-C25AE8CC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832"/>
            <a:ext cx="10515600" cy="4278923"/>
          </a:xfrm>
        </p:spPr>
      </p:pic>
    </p:spTree>
    <p:extLst>
      <p:ext uri="{BB962C8B-B14F-4D97-AF65-F5344CB8AC3E}">
        <p14:creationId xmlns:p14="http://schemas.microsoft.com/office/powerpoint/2010/main" val="3118351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1E96-4F1E-FFFA-5A50-E292D9C1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is use stripe website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82434-CF03-7E31-D7DC-3E9E79BA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94" y="1825625"/>
            <a:ext cx="6146612" cy="4351338"/>
          </a:xfrm>
        </p:spPr>
      </p:pic>
    </p:spTree>
    <p:extLst>
      <p:ext uri="{BB962C8B-B14F-4D97-AF65-F5344CB8AC3E}">
        <p14:creationId xmlns:p14="http://schemas.microsoft.com/office/powerpoint/2010/main" val="378000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Setup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**Backend:**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Clone project from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Update db.js with MongoDB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 --force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backend: npm start</a:t>
            </a:r>
          </a:p>
          <a:p>
            <a:pPr algn="l"/>
            <a:endParaRPr sz="1800">
              <a:solidFill>
                <a:srgbClr val="282828"/>
              </a:solidFill>
              <a:latin typeface="Segoe UI"/>
            </a:endParaRP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**Frontend:**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Navigate to frontend folder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frontend: npm start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0D8-7971-31DC-D10F-0159BA34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From this document you can get duppy card details to do the payment like a real time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CAE75-B0C9-106A-6274-1698FE3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84" y="1825625"/>
            <a:ext cx="9805831" cy="4351338"/>
          </a:xfrm>
        </p:spPr>
      </p:pic>
    </p:spTree>
    <p:extLst>
      <p:ext uri="{BB962C8B-B14F-4D97-AF65-F5344CB8AC3E}">
        <p14:creationId xmlns:p14="http://schemas.microsoft.com/office/powerpoint/2010/main" val="3605118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E307-1A16-AA14-D646-F5C06A9B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click on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431D0-9353-63BF-CFC4-A87E12D0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856" y="1825625"/>
            <a:ext cx="7806288" cy="4351338"/>
          </a:xfrm>
        </p:spPr>
      </p:pic>
    </p:spTree>
    <p:extLst>
      <p:ext uri="{BB962C8B-B14F-4D97-AF65-F5344CB8AC3E}">
        <p14:creationId xmlns:p14="http://schemas.microsoft.com/office/powerpoint/2010/main" val="2956494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34A-45D1-7670-0DB7-780E63EF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You can see the booking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EBD42-3780-61F2-0EB1-99703D6E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2" y="1825625"/>
            <a:ext cx="10179736" cy="4351338"/>
          </a:xfrm>
        </p:spPr>
      </p:pic>
    </p:spTree>
    <p:extLst>
      <p:ext uri="{BB962C8B-B14F-4D97-AF65-F5344CB8AC3E}">
        <p14:creationId xmlns:p14="http://schemas.microsoft.com/office/powerpoint/2010/main" val="3741058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0C83-EECF-A42E-AFA4-2B6B000A6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Adding Gen AI tool features to existing project </a:t>
            </a:r>
          </a:p>
        </p:txBody>
      </p:sp>
    </p:spTree>
    <p:extLst>
      <p:ext uri="{BB962C8B-B14F-4D97-AF65-F5344CB8AC3E}">
        <p14:creationId xmlns:p14="http://schemas.microsoft.com/office/powerpoint/2010/main" val="2115625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DDD21-18C5-052B-5054-65D5CA8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53E5-7B1B-4B1C-B852-AA80EA7A2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1 : AI-Assisted UI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E0811-4945-EE91-B43C-3D0FEC08F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Uizard</a:t>
            </a:r>
            <a:r>
              <a:rPr lang="en-IN" b="1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50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87F6-28E4-CEE6-5B2A-BCC48210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Step-by-Step: Upload React Login Page to </a:t>
            </a:r>
            <a:r>
              <a:rPr lang="en-US" dirty="0" err="1"/>
              <a:t>Uizard</a:t>
            </a:r>
            <a:r>
              <a:rPr lang="en-US" dirty="0"/>
              <a:t> and Enhance UI (Free Tier)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5E0A-9F82-3800-5728-A802A9AB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Your React Component as an Image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You need a screenshot of your login component: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your app in the browser.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dirty="0" err="1"/>
              <a:t>PrtSc</a:t>
            </a:r>
            <a:r>
              <a:rPr lang="en-US" dirty="0"/>
              <a:t> or use Snipping Tool / Snip &amp; Sketch to take a screenshot.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it as a .</a:t>
            </a:r>
            <a:r>
              <a:rPr lang="en-US" dirty="0" err="1"/>
              <a:t>png</a:t>
            </a:r>
            <a:r>
              <a:rPr lang="en-US" dirty="0"/>
              <a:t> or .jpg.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99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7A4E-9113-8D7E-CB84-8A75BFA5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8" y="1240473"/>
            <a:ext cx="7894410" cy="5362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4B97D-4166-98B9-EFB4-DA6B6C2850BA}"/>
              </a:ext>
            </a:extLst>
          </p:cNvPr>
          <p:cNvSpPr txBox="1"/>
          <p:nvPr/>
        </p:nvSpPr>
        <p:spPr>
          <a:xfrm>
            <a:off x="1097280" y="339633"/>
            <a:ext cx="605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screen short the login page of the React JS Application </a:t>
            </a:r>
          </a:p>
        </p:txBody>
      </p:sp>
    </p:spTree>
    <p:extLst>
      <p:ext uri="{BB962C8B-B14F-4D97-AF65-F5344CB8AC3E}">
        <p14:creationId xmlns:p14="http://schemas.microsoft.com/office/powerpoint/2010/main" val="2060993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C049-D360-DE45-D076-C52F9C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Uizard</a:t>
            </a:r>
            <a:r>
              <a:rPr lang="en-US" dirty="0"/>
              <a:t> and Start a Project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8FBB-BA95-4A5D-D6D1-6842CE3C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Visit: https://uizard.io</a:t>
            </a:r>
          </a:p>
          <a:p>
            <a:r>
              <a:rPr lang="en-US" dirty="0"/>
              <a:t>Sign up or log in (free account)</a:t>
            </a:r>
          </a:p>
          <a:p>
            <a:r>
              <a:rPr lang="en-US" dirty="0"/>
              <a:t>Click on “Start from screen short”</a:t>
            </a:r>
          </a:p>
          <a:p>
            <a:r>
              <a:rPr lang="en-US" dirty="0"/>
              <a:t>Choose: Screen short scanner </a:t>
            </a:r>
          </a:p>
          <a:p>
            <a:r>
              <a:rPr lang="en-US" dirty="0"/>
              <a:t>Select “in prompt message select the desktop”</a:t>
            </a:r>
          </a:p>
          <a:p>
            <a:r>
              <a:rPr lang="en-US" dirty="0"/>
              <a:t>It will ask you to upload the image. 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1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77E08-2FFD-2C89-58FE-9B93ECEF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062"/>
            <a:ext cx="12192000" cy="514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DF443-867C-B342-BFD8-7F5D32EC4ED3}"/>
              </a:ext>
            </a:extLst>
          </p:cNvPr>
          <p:cNvSpPr txBox="1"/>
          <p:nvPr/>
        </p:nvSpPr>
        <p:spPr>
          <a:xfrm>
            <a:off x="339969" y="226148"/>
            <a:ext cx="115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You need to login the </a:t>
            </a:r>
            <a:r>
              <a:rPr lang="en-IN" dirty="0" err="1"/>
              <a:t>Uizard</a:t>
            </a:r>
            <a:r>
              <a:rPr lang="en-IN" dirty="0"/>
              <a:t> dashboard after created login. Then in dashboard you need to select Start from screen short </a:t>
            </a:r>
          </a:p>
        </p:txBody>
      </p:sp>
    </p:spTree>
    <p:extLst>
      <p:ext uri="{BB962C8B-B14F-4D97-AF65-F5344CB8AC3E}">
        <p14:creationId xmlns:p14="http://schemas.microsoft.com/office/powerpoint/2010/main" val="1032206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6E92E-852C-89E7-7538-04248A5C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698330"/>
            <a:ext cx="11321143" cy="5916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77DE8B-2F5E-6B7A-677C-4D8E5FA3DD3E}"/>
              </a:ext>
            </a:extLst>
          </p:cNvPr>
          <p:cNvSpPr txBox="1"/>
          <p:nvPr/>
        </p:nvSpPr>
        <p:spPr>
          <a:xfrm>
            <a:off x="992777" y="243219"/>
            <a:ext cx="535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you need to click on Screen short scanner option  </a:t>
            </a:r>
          </a:p>
        </p:txBody>
      </p:sp>
    </p:spTree>
    <p:extLst>
      <p:ext uri="{BB962C8B-B14F-4D97-AF65-F5344CB8AC3E}">
        <p14:creationId xmlns:p14="http://schemas.microsoft.com/office/powerpoint/2010/main" val="217342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db.js: MongoDB connection config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models/: Schema definitions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routes/: API endpoints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server.js: Main entry file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frontend/: React application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EF60D-61A5-19C3-F970-001224D4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1271462"/>
            <a:ext cx="10920549" cy="5317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E1AC5-47F5-6BF1-279B-CAA737A69A92}"/>
              </a:ext>
            </a:extLst>
          </p:cNvPr>
          <p:cNvSpPr txBox="1"/>
          <p:nvPr/>
        </p:nvSpPr>
        <p:spPr>
          <a:xfrm>
            <a:off x="322217" y="91458"/>
            <a:ext cx="6186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you need to select the option as Desktop application </a:t>
            </a:r>
          </a:p>
          <a:p>
            <a:r>
              <a:rPr lang="en-IN" dirty="0"/>
              <a:t>Then it will ask you to upload the image. </a:t>
            </a:r>
          </a:p>
          <a:p>
            <a:r>
              <a:rPr lang="en-IN" dirty="0"/>
              <a:t>So please provide the select the react </a:t>
            </a:r>
            <a:r>
              <a:rPr lang="en-IN" dirty="0" err="1"/>
              <a:t>js</a:t>
            </a:r>
            <a:r>
              <a:rPr lang="en-IN" dirty="0"/>
              <a:t> login page screen short </a:t>
            </a:r>
          </a:p>
        </p:txBody>
      </p:sp>
    </p:spTree>
    <p:extLst>
      <p:ext uri="{BB962C8B-B14F-4D97-AF65-F5344CB8AC3E}">
        <p14:creationId xmlns:p14="http://schemas.microsoft.com/office/powerpoint/2010/main" val="1555545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A942B-05CA-F96C-4E3E-796EBF69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45" y="1308952"/>
            <a:ext cx="9562011" cy="4921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875F7-F7F3-A88C-7E3F-506F0C204360}"/>
              </a:ext>
            </a:extLst>
          </p:cNvPr>
          <p:cNvSpPr txBox="1"/>
          <p:nvPr/>
        </p:nvSpPr>
        <p:spPr>
          <a:xfrm>
            <a:off x="992777" y="243219"/>
            <a:ext cx="640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will take some time to provide the help using AI assistance tool </a:t>
            </a:r>
          </a:p>
        </p:txBody>
      </p:sp>
    </p:spTree>
    <p:extLst>
      <p:ext uri="{BB962C8B-B14F-4D97-AF65-F5344CB8AC3E}">
        <p14:creationId xmlns:p14="http://schemas.microsoft.com/office/powerpoint/2010/main" val="1159202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745C0-BCD9-A6AD-BBD8-C75E881E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1" y="1240984"/>
            <a:ext cx="8696642" cy="5617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E47B0-D73C-9F60-2EB9-EC1CDAD6C9B8}"/>
              </a:ext>
            </a:extLst>
          </p:cNvPr>
          <p:cNvSpPr txBox="1"/>
          <p:nvPr/>
        </p:nvSpPr>
        <p:spPr>
          <a:xfrm>
            <a:off x="60961" y="321596"/>
            <a:ext cx="548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Now click on modify with AI tool option.</a:t>
            </a:r>
          </a:p>
          <a:p>
            <a:r>
              <a:rPr lang="en-IN" dirty="0"/>
              <a:t>Which ask some question. Provide appropriate message. </a:t>
            </a:r>
          </a:p>
        </p:txBody>
      </p:sp>
    </p:spTree>
    <p:extLst>
      <p:ext uri="{BB962C8B-B14F-4D97-AF65-F5344CB8AC3E}">
        <p14:creationId xmlns:p14="http://schemas.microsoft.com/office/powerpoint/2010/main" val="1351792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C61FB-5783-343B-F43C-A2765FBC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6" y="1119513"/>
            <a:ext cx="10528663" cy="5633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87273D-85D5-5A3D-BDCF-1019B1698664}"/>
              </a:ext>
            </a:extLst>
          </p:cNvPr>
          <p:cNvSpPr txBox="1"/>
          <p:nvPr/>
        </p:nvSpPr>
        <p:spPr>
          <a:xfrm>
            <a:off x="60961" y="321596"/>
            <a:ext cx="978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I have provided prompt message as “</a:t>
            </a:r>
            <a:r>
              <a:rPr lang="en-IN" b="1" dirty="0"/>
              <a:t>Add as new good look and feel for the existing login page</a:t>
            </a:r>
            <a:r>
              <a:rPr lang="en-IN" dirty="0"/>
              <a:t>”. </a:t>
            </a:r>
            <a:endParaRPr lang="en-IN" b="1" dirty="0"/>
          </a:p>
          <a:p>
            <a:r>
              <a:rPr lang="en-IN" dirty="0"/>
              <a:t>This is a sample prompt message. You can ask any meaning full prompt message. </a:t>
            </a:r>
          </a:p>
          <a:p>
            <a:r>
              <a:rPr lang="en-IN" dirty="0"/>
              <a:t>But make sure you are using free tier login details. So you will not get all features. </a:t>
            </a:r>
          </a:p>
        </p:txBody>
      </p:sp>
    </p:spTree>
    <p:extLst>
      <p:ext uri="{BB962C8B-B14F-4D97-AF65-F5344CB8AC3E}">
        <p14:creationId xmlns:p14="http://schemas.microsoft.com/office/powerpoint/2010/main" val="2827138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37CD9-8791-67B4-22A0-CF0B7E14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65" y="1624102"/>
            <a:ext cx="8055829" cy="523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CC7E4-FA11-18E7-CD0C-80A1E4217AAD}"/>
              </a:ext>
            </a:extLst>
          </p:cNvPr>
          <p:cNvSpPr txBox="1"/>
          <p:nvPr/>
        </p:nvSpPr>
        <p:spPr>
          <a:xfrm>
            <a:off x="60961" y="321596"/>
            <a:ext cx="823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 here AI Assistance tool ready to generate the image base upon your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184075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ED86D-F802-A085-9525-35FA89CF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05" y="1024618"/>
            <a:ext cx="9106283" cy="583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08BB2E-C01A-BD49-4CD2-8A7055509E4C}"/>
              </a:ext>
            </a:extLst>
          </p:cNvPr>
          <p:cNvSpPr txBox="1"/>
          <p:nvPr/>
        </p:nvSpPr>
        <p:spPr>
          <a:xfrm>
            <a:off x="60961" y="321596"/>
            <a:ext cx="768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generated Sample login page. The page look and feel can be different for you. </a:t>
            </a:r>
          </a:p>
        </p:txBody>
      </p:sp>
    </p:spTree>
    <p:extLst>
      <p:ext uri="{BB962C8B-B14F-4D97-AF65-F5344CB8AC3E}">
        <p14:creationId xmlns:p14="http://schemas.microsoft.com/office/powerpoint/2010/main" val="3320298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9CBC-CDC0-2512-5E1A-4B19C7FD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72700"/>
            <a:ext cx="8684502" cy="558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75B15-F0E5-DBA4-24CC-5D2A36CA0E79}"/>
              </a:ext>
            </a:extLst>
          </p:cNvPr>
          <p:cNvSpPr txBox="1"/>
          <p:nvPr/>
        </p:nvSpPr>
        <p:spPr>
          <a:xfrm>
            <a:off x="60961" y="321596"/>
            <a:ext cx="1148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want to modify then you can select the screen and use the option to do the changes base upon your </a:t>
            </a:r>
            <a:r>
              <a:rPr lang="en-IN" dirty="0" err="1"/>
              <a:t>requriements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3895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C7647-04D4-D51C-97A3-CDD99583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06" y="851562"/>
            <a:ext cx="10167481" cy="6006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CB31B9-C054-2885-A05B-0987E32C6EE1}"/>
              </a:ext>
            </a:extLst>
          </p:cNvPr>
          <p:cNvSpPr txBox="1"/>
          <p:nvPr/>
        </p:nvSpPr>
        <p:spPr>
          <a:xfrm>
            <a:off x="60961" y="321596"/>
            <a:ext cx="5166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that you can download the generate image. </a:t>
            </a:r>
          </a:p>
          <a:p>
            <a:r>
              <a:rPr lang="en-IN" dirty="0"/>
              <a:t>Please select export option and format of the image.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2237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71E2-1F28-B730-B9E4-0303094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1065290"/>
            <a:ext cx="9262416" cy="5792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F282E-B3A4-AF48-D377-B3D730439D07}"/>
              </a:ext>
            </a:extLst>
          </p:cNvPr>
          <p:cNvSpPr txBox="1"/>
          <p:nvPr/>
        </p:nvSpPr>
        <p:spPr>
          <a:xfrm>
            <a:off x="60961" y="321596"/>
            <a:ext cx="5954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upgrade </a:t>
            </a:r>
            <a:r>
              <a:rPr lang="en-IN" dirty="0" err="1"/>
              <a:t>Uizard</a:t>
            </a:r>
            <a:r>
              <a:rPr lang="en-IN" dirty="0"/>
              <a:t> to Pro version. </a:t>
            </a:r>
          </a:p>
          <a:p>
            <a:r>
              <a:rPr lang="en-IN" dirty="0"/>
              <a:t>It will allow to generate React JS Component with style as CSS</a:t>
            </a:r>
          </a:p>
        </p:txBody>
      </p:sp>
    </p:spTree>
    <p:extLst>
      <p:ext uri="{BB962C8B-B14F-4D97-AF65-F5344CB8AC3E}">
        <p14:creationId xmlns:p14="http://schemas.microsoft.com/office/powerpoint/2010/main" val="527796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63888-1E09-071C-0480-D83269FF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8" y="854240"/>
            <a:ext cx="10903131" cy="58398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6E1C29-BFDC-001C-A120-BC990CC687CF}"/>
              </a:ext>
            </a:extLst>
          </p:cNvPr>
          <p:cNvSpPr txBox="1"/>
          <p:nvPr/>
        </p:nvSpPr>
        <p:spPr>
          <a:xfrm>
            <a:off x="60961" y="321596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This is a sample login page generated with the help of </a:t>
            </a:r>
            <a:r>
              <a:rPr lang="en-IN" dirty="0" err="1"/>
              <a:t>Uizard</a:t>
            </a:r>
            <a:r>
              <a:rPr lang="en-IN" dirty="0"/>
              <a:t> AI design tool. </a:t>
            </a:r>
          </a:p>
        </p:txBody>
      </p:sp>
    </p:spTree>
    <p:extLst>
      <p:ext uri="{BB962C8B-B14F-4D97-AF65-F5344CB8AC3E}">
        <p14:creationId xmlns:p14="http://schemas.microsoft.com/office/powerpoint/2010/main" val="353015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User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User Registration/Login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Dashboard Access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Admin: Add New Cars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User: Select Pickup/Drop Date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5. Choose Driver → Proceed to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6. Payment (Stripe Test Mode)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7. View Booking Confirmation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88C9-F865-69D9-66FF-0B62F942C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2 : AI-Assisted Development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03DA8-FEB6-D606-8569-AD8FC10CB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GitHub Copilot, ChatGPT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531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92EA-A858-7E56-3843-8101F5E5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Enable GitHub Copilot</a:t>
            </a:r>
            <a:r>
              <a:rPr lang="en-IN" dirty="0"/>
              <a:t> in VS Code.</a:t>
            </a:r>
          </a:p>
          <a:p>
            <a:pPr lvl="0"/>
            <a:r>
              <a:rPr lang="en-IN" dirty="0"/>
              <a:t>Start typing your React components, routes, or backend service methods.</a:t>
            </a:r>
          </a:p>
          <a:p>
            <a:pPr lvl="1"/>
            <a:r>
              <a:rPr lang="en-IN" dirty="0"/>
              <a:t>E.g., Type </a:t>
            </a:r>
            <a:r>
              <a:rPr lang="en-IN" dirty="0" err="1"/>
              <a:t>getCabAvailability</a:t>
            </a:r>
            <a:r>
              <a:rPr lang="en-IN" dirty="0"/>
              <a:t> = async () =&gt; → Copilot suggests logic automatically.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235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CDC1C-CEDC-E5F0-2815-AD380CF8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48"/>
            <a:ext cx="12192000" cy="5281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C221A5-5387-B8D5-21B2-E71D2AEB3AF8}"/>
              </a:ext>
            </a:extLst>
          </p:cNvPr>
          <p:cNvSpPr txBox="1"/>
          <p:nvPr/>
        </p:nvSpPr>
        <p:spPr>
          <a:xfrm>
            <a:off x="69669" y="217093"/>
            <a:ext cx="789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 this project in VS Code </a:t>
            </a:r>
          </a:p>
        </p:txBody>
      </p:sp>
    </p:spTree>
    <p:extLst>
      <p:ext uri="{BB962C8B-B14F-4D97-AF65-F5344CB8AC3E}">
        <p14:creationId xmlns:p14="http://schemas.microsoft.com/office/powerpoint/2010/main" val="3300787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CB43E-56CC-2173-FB4C-555B42DC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682982"/>
            <a:ext cx="11355977" cy="5928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F1DD03-ED5E-7274-2D54-CF6DC9881BEA}"/>
              </a:ext>
            </a:extLst>
          </p:cNvPr>
          <p:cNvSpPr txBox="1"/>
          <p:nvPr/>
        </p:nvSpPr>
        <p:spPr>
          <a:xfrm>
            <a:off x="87086" y="112590"/>
            <a:ext cx="367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the GitHub Copilot option.</a:t>
            </a:r>
          </a:p>
          <a:p>
            <a:r>
              <a:rPr lang="en-IN" dirty="0"/>
              <a:t>Ask Copilot to get code AI Assistance </a:t>
            </a:r>
          </a:p>
        </p:txBody>
      </p:sp>
    </p:spTree>
    <p:extLst>
      <p:ext uri="{BB962C8B-B14F-4D97-AF65-F5344CB8AC3E}">
        <p14:creationId xmlns:p14="http://schemas.microsoft.com/office/powerpoint/2010/main" val="2169204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110FC-AA29-29BB-2C46-770AAEE2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2" y="812801"/>
            <a:ext cx="11112137" cy="5795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3E9F19-4B87-EF7B-0B7B-B36C16CDB854}"/>
              </a:ext>
            </a:extLst>
          </p:cNvPr>
          <p:cNvSpPr txBox="1"/>
          <p:nvPr/>
        </p:nvSpPr>
        <p:spPr>
          <a:xfrm>
            <a:off x="60961" y="86464"/>
            <a:ext cx="98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Sample AI assistance prompt message. </a:t>
            </a:r>
          </a:p>
          <a:p>
            <a:r>
              <a:rPr lang="en-IN" b="1" dirty="0"/>
              <a:t>/workspace </a:t>
            </a:r>
            <a:r>
              <a:rPr lang="en-IN" dirty="0"/>
              <a:t>and prompt message. Here sample prompt message base upon the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80164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A745-8DA2-1010-2D3C-5B8DC330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4" y="821036"/>
            <a:ext cx="10859589" cy="5846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85EEB-39B0-CB03-CC37-5370F44795EB}"/>
              </a:ext>
            </a:extLst>
          </p:cNvPr>
          <p:cNvSpPr txBox="1"/>
          <p:nvPr/>
        </p:nvSpPr>
        <p:spPr>
          <a:xfrm>
            <a:off x="60961" y="321596"/>
            <a:ext cx="98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it generate new code. You can ask new prompt message. @workspace with different prompt message </a:t>
            </a:r>
          </a:p>
        </p:txBody>
      </p:sp>
    </p:spTree>
    <p:extLst>
      <p:ext uri="{BB962C8B-B14F-4D97-AF65-F5344CB8AC3E}">
        <p14:creationId xmlns:p14="http://schemas.microsoft.com/office/powerpoint/2010/main" val="3014492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80F5C-B27C-3CB3-5B5B-4814C339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819078"/>
            <a:ext cx="11016343" cy="5843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22092B-A97D-B231-3CE6-087515E616AB}"/>
              </a:ext>
            </a:extLst>
          </p:cNvPr>
          <p:cNvSpPr txBox="1"/>
          <p:nvPr/>
        </p:nvSpPr>
        <p:spPr>
          <a:xfrm>
            <a:off x="60961" y="321596"/>
            <a:ext cx="1168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you can see sample generated code. Code can be different for you base upon your version as well as prompt message. </a:t>
            </a:r>
          </a:p>
        </p:txBody>
      </p:sp>
    </p:spTree>
    <p:extLst>
      <p:ext uri="{BB962C8B-B14F-4D97-AF65-F5344CB8AC3E}">
        <p14:creationId xmlns:p14="http://schemas.microsoft.com/office/powerpoint/2010/main" val="2097447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E4E23-200C-25FC-0E26-761F65C1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0" y="795989"/>
            <a:ext cx="11042469" cy="5877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FAC6F4-00E7-9A22-277C-6278564136CC}"/>
              </a:ext>
            </a:extLst>
          </p:cNvPr>
          <p:cNvSpPr txBox="1"/>
          <p:nvPr/>
        </p:nvSpPr>
        <p:spPr>
          <a:xfrm>
            <a:off x="60961" y="321596"/>
            <a:ext cx="640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Be careful, you need to copy new generated code in respective file.</a:t>
            </a:r>
          </a:p>
        </p:txBody>
      </p:sp>
    </p:spTree>
    <p:extLst>
      <p:ext uri="{BB962C8B-B14F-4D97-AF65-F5344CB8AC3E}">
        <p14:creationId xmlns:p14="http://schemas.microsoft.com/office/powerpoint/2010/main" val="141328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1778-2F9D-AA28-34E8-FA21B07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" y="1166949"/>
            <a:ext cx="11120845" cy="5630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E0D74-41C6-9FDC-8A9A-D43363BD4FB8}"/>
              </a:ext>
            </a:extLst>
          </p:cNvPr>
          <p:cNvSpPr txBox="1"/>
          <p:nvPr/>
        </p:nvSpPr>
        <p:spPr>
          <a:xfrm>
            <a:off x="60961" y="321596"/>
            <a:ext cx="322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code for carsRoute.js file</a:t>
            </a:r>
          </a:p>
        </p:txBody>
      </p:sp>
    </p:spTree>
    <p:extLst>
      <p:ext uri="{BB962C8B-B14F-4D97-AF65-F5344CB8AC3E}">
        <p14:creationId xmlns:p14="http://schemas.microsoft.com/office/powerpoint/2010/main" val="2986272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142B-A1D0-1867-C299-B27D88C8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036321"/>
            <a:ext cx="11451771" cy="5491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903F7B-3A25-2037-7DC7-8725DE7D5FD6}"/>
              </a:ext>
            </a:extLst>
          </p:cNvPr>
          <p:cNvSpPr txBox="1"/>
          <p:nvPr/>
        </p:nvSpPr>
        <p:spPr>
          <a:xfrm>
            <a:off x="60961" y="321596"/>
            <a:ext cx="415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the sample code of carsActions.js file</a:t>
            </a:r>
          </a:p>
        </p:txBody>
      </p:sp>
    </p:spTree>
    <p:extLst>
      <p:ext uri="{BB962C8B-B14F-4D97-AF65-F5344CB8AC3E}">
        <p14:creationId xmlns:p14="http://schemas.microsoft.com/office/powerpoint/2010/main" val="256740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Stripe Payment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Fake Card: 4242 4242 4242 4242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Expiry: 12/28, CVV: 123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Booking details confirmed after test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Uses Stripe's test environment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0F9FE-8362-E732-AFCC-CE0CF242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651"/>
            <a:ext cx="12192000" cy="5707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18D62-0AD1-8245-66A3-976E8242668C}"/>
              </a:ext>
            </a:extLst>
          </p:cNvPr>
          <p:cNvSpPr txBox="1"/>
          <p:nvPr/>
        </p:nvSpPr>
        <p:spPr>
          <a:xfrm>
            <a:off x="60961" y="321596"/>
            <a:ext cx="286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Sample code for Home.js file</a:t>
            </a:r>
          </a:p>
        </p:txBody>
      </p:sp>
    </p:spTree>
    <p:extLst>
      <p:ext uri="{BB962C8B-B14F-4D97-AF65-F5344CB8AC3E}">
        <p14:creationId xmlns:p14="http://schemas.microsoft.com/office/powerpoint/2010/main" val="1207674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E061F-845D-2425-0B2C-207B54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333"/>
            <a:ext cx="12192000" cy="3979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6F7A00-D2F5-96CA-4AA8-7335AB00B4CA}"/>
              </a:ext>
            </a:extLst>
          </p:cNvPr>
          <p:cNvSpPr txBox="1"/>
          <p:nvPr/>
        </p:nvSpPr>
        <p:spPr>
          <a:xfrm>
            <a:off x="60961" y="321596"/>
            <a:ext cx="8070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Summary of changes.</a:t>
            </a:r>
          </a:p>
          <a:p>
            <a:r>
              <a:rPr lang="en-IN" dirty="0"/>
              <a:t>Code can different base upon prompt message as well as existing functionality code </a:t>
            </a:r>
          </a:p>
        </p:txBody>
      </p:sp>
    </p:spTree>
    <p:extLst>
      <p:ext uri="{BB962C8B-B14F-4D97-AF65-F5344CB8AC3E}">
        <p14:creationId xmlns:p14="http://schemas.microsoft.com/office/powerpoint/2010/main" val="932871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417-3040-58F9-28F0-D4667E1C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583"/>
            <a:ext cx="10515600" cy="685119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Now run the application and test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77F68-3FFF-BD6A-5631-B66E6A092814}"/>
              </a:ext>
            </a:extLst>
          </p:cNvPr>
          <p:cNvSpPr txBox="1"/>
          <p:nvPr/>
        </p:nvSpPr>
        <p:spPr>
          <a:xfrm>
            <a:off x="1158241" y="2782669"/>
            <a:ext cx="5242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If you get any error. </a:t>
            </a:r>
          </a:p>
          <a:p>
            <a:r>
              <a:rPr lang="en-IN" dirty="0"/>
              <a:t>You need to debug the code in backend technologies. </a:t>
            </a:r>
          </a:p>
          <a:p>
            <a:r>
              <a:rPr lang="en-IN" dirty="0"/>
              <a:t>You need to re-run the both the application </a:t>
            </a:r>
            <a:r>
              <a:rPr lang="en-IN" dirty="0" err="1"/>
              <a:t>ie</a:t>
            </a:r>
            <a:r>
              <a:rPr lang="en-IN" dirty="0"/>
              <a:t> </a:t>
            </a:r>
          </a:p>
          <a:p>
            <a:r>
              <a:rPr lang="en-IN" dirty="0"/>
              <a:t>Backend and frontend application once again. </a:t>
            </a:r>
          </a:p>
        </p:txBody>
      </p:sp>
    </p:spTree>
    <p:extLst>
      <p:ext uri="{BB962C8B-B14F-4D97-AF65-F5344CB8AC3E}">
        <p14:creationId xmlns:p14="http://schemas.microsoft.com/office/powerpoint/2010/main" val="11872974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C7654-5734-1470-0664-73D10DCB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" y="963522"/>
            <a:ext cx="11138263" cy="5677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8D262B-EECE-EC72-7597-6D6E48B89DC7}"/>
              </a:ext>
            </a:extLst>
          </p:cNvPr>
          <p:cNvSpPr txBox="1"/>
          <p:nvPr/>
        </p:nvSpPr>
        <p:spPr>
          <a:xfrm>
            <a:off x="60961" y="321596"/>
            <a:ext cx="422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if you are not able to see the change. </a:t>
            </a:r>
          </a:p>
          <a:p>
            <a:r>
              <a:rPr lang="en-IN" dirty="0"/>
              <a:t>You can ask proper prompt message. </a:t>
            </a:r>
          </a:p>
        </p:txBody>
      </p:sp>
    </p:spTree>
    <p:extLst>
      <p:ext uri="{BB962C8B-B14F-4D97-AF65-F5344CB8AC3E}">
        <p14:creationId xmlns:p14="http://schemas.microsoft.com/office/powerpoint/2010/main" val="2129224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30B6-84B8-21A0-DE24-49059276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209005"/>
            <a:ext cx="11939451" cy="1827984"/>
          </a:xfrm>
        </p:spPr>
        <p:txBody>
          <a:bodyPr/>
          <a:lstStyle/>
          <a:p>
            <a:r>
              <a:rPr lang="en-IN" dirty="0"/>
              <a:t>Now apply this code to Home.js file and test it. </a:t>
            </a:r>
          </a:p>
        </p:txBody>
      </p:sp>
    </p:spTree>
    <p:extLst>
      <p:ext uri="{BB962C8B-B14F-4D97-AF65-F5344CB8AC3E}">
        <p14:creationId xmlns:p14="http://schemas.microsoft.com/office/powerpoint/2010/main" val="691743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6632-D37F-44EB-6384-050D7FE0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051"/>
            <a:ext cx="12192000" cy="50518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52A24D-4FBD-01F4-C2C9-3A6CDAE580B4}"/>
              </a:ext>
            </a:extLst>
          </p:cNvPr>
          <p:cNvSpPr txBox="1"/>
          <p:nvPr/>
        </p:nvSpPr>
        <p:spPr>
          <a:xfrm>
            <a:off x="60961" y="321596"/>
            <a:ext cx="104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Check Availability button with backend and frontend functionality generated using GitHub copilot AI tool</a:t>
            </a:r>
          </a:p>
        </p:txBody>
      </p:sp>
    </p:spTree>
    <p:extLst>
      <p:ext uri="{BB962C8B-B14F-4D97-AF65-F5344CB8AC3E}">
        <p14:creationId xmlns:p14="http://schemas.microsoft.com/office/powerpoint/2010/main" val="33274724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F0A2-C24A-98D3-63EE-98F48ED22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703" y="644434"/>
            <a:ext cx="9144000" cy="1141232"/>
          </a:xfrm>
        </p:spPr>
        <p:txBody>
          <a:bodyPr/>
          <a:lstStyle/>
          <a:p>
            <a:r>
              <a:rPr lang="en-IN" b="1" dirty="0"/>
              <a:t>ChatGPT</a:t>
            </a:r>
            <a:r>
              <a:rPr lang="en-IN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42292559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BB30-6404-ADCF-A60A-A454DD0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b="1" dirty="0"/>
              <a:t>ChatGPT</a:t>
            </a:r>
            <a:r>
              <a:rPr lang="en-IN" dirty="0"/>
              <a:t> prompts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B45D-7400-A89E-BE4F-E67A155F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lvl="1"/>
            <a:r>
              <a:rPr lang="en-IN" dirty="0"/>
              <a:t>“Generate Mongoose schema for car booking with </a:t>
            </a:r>
            <a:r>
              <a:rPr lang="en-IN" dirty="0" err="1"/>
              <a:t>carId</a:t>
            </a:r>
            <a:r>
              <a:rPr lang="en-IN" dirty="0"/>
              <a:t>, </a:t>
            </a:r>
            <a:r>
              <a:rPr lang="en-IN" dirty="0" err="1"/>
              <a:t>userId</a:t>
            </a:r>
            <a:r>
              <a:rPr lang="en-IN" dirty="0"/>
              <a:t>, </a:t>
            </a:r>
            <a:r>
              <a:rPr lang="en-IN" dirty="0" err="1"/>
              <a:t>startDate</a:t>
            </a:r>
            <a:r>
              <a:rPr lang="en-IN" dirty="0"/>
              <a:t>, </a:t>
            </a:r>
            <a:r>
              <a:rPr lang="en-IN" dirty="0" err="1"/>
              <a:t>endDate</a:t>
            </a:r>
            <a:r>
              <a:rPr lang="en-IN" dirty="0"/>
              <a:t>.”</a:t>
            </a:r>
          </a:p>
          <a:p>
            <a:pPr lvl="1"/>
            <a:r>
              <a:rPr lang="en-IN" dirty="0"/>
              <a:t>“React component for selecting a car and making a Stripe payment.”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077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09D7-30E6-6402-E206-BEAEA4E1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28205"/>
            <a:ext cx="11782425" cy="5267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297B62-9CD2-476C-0AB1-6EF093E551A8}"/>
              </a:ext>
            </a:extLst>
          </p:cNvPr>
          <p:cNvSpPr txBox="1"/>
          <p:nvPr/>
        </p:nvSpPr>
        <p:spPr>
          <a:xfrm>
            <a:off x="204787" y="330305"/>
            <a:ext cx="888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open the ChatGPT and ask the prompt message in ChatGPT as below. </a:t>
            </a:r>
          </a:p>
          <a:p>
            <a:r>
              <a:rPr lang="en-IN" dirty="0"/>
              <a:t>“</a:t>
            </a:r>
            <a:r>
              <a:rPr lang="en-IN" b="1" dirty="0"/>
              <a:t>Generate a Mongoose schema for car booking with </a:t>
            </a:r>
            <a:r>
              <a:rPr lang="en-IN" b="1" dirty="0" err="1"/>
              <a:t>cardid</a:t>
            </a:r>
            <a:r>
              <a:rPr lang="en-IN" b="1" dirty="0"/>
              <a:t>, </a:t>
            </a:r>
            <a:r>
              <a:rPr lang="en-IN" b="1" dirty="0" err="1"/>
              <a:t>userId</a:t>
            </a:r>
            <a:r>
              <a:rPr lang="en-IN" b="1" dirty="0"/>
              <a:t>, </a:t>
            </a:r>
            <a:r>
              <a:rPr lang="en-IN" b="1" dirty="0" err="1"/>
              <a:t>startDate</a:t>
            </a:r>
            <a:r>
              <a:rPr lang="en-IN" b="1" dirty="0"/>
              <a:t> and </a:t>
            </a:r>
            <a:r>
              <a:rPr lang="en-IN" b="1" dirty="0" err="1"/>
              <a:t>endDate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550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8E808-065F-0C60-E8F2-65BF7EDB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3" y="920960"/>
            <a:ext cx="10480629" cy="5727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F16E8-31D5-2E96-53C5-66D6B21E3774}"/>
              </a:ext>
            </a:extLst>
          </p:cNvPr>
          <p:cNvSpPr txBox="1"/>
          <p:nvPr/>
        </p:nvSpPr>
        <p:spPr>
          <a:xfrm>
            <a:off x="204787" y="330305"/>
            <a:ext cx="248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is the sample code </a:t>
            </a:r>
          </a:p>
        </p:txBody>
      </p:sp>
    </p:spTree>
    <p:extLst>
      <p:ext uri="{BB962C8B-B14F-4D97-AF65-F5344CB8AC3E}">
        <p14:creationId xmlns:p14="http://schemas.microsoft.com/office/powerpoint/2010/main" val="278474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Adding Gen AI UI via Uizard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Capture screenshot of React login page (.png/.jpg)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Go to https://uizard.io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Start new project → Upload Screenshot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Auto Designer to enhance UI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D128A-95DA-BF6F-A872-2B7FBC75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957"/>
            <a:ext cx="12192000" cy="3478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E7DCE1-5E88-2A1A-2F52-A0CDB8BB3A89}"/>
              </a:ext>
            </a:extLst>
          </p:cNvPr>
          <p:cNvSpPr txBox="1"/>
          <p:nvPr/>
        </p:nvSpPr>
        <p:spPr>
          <a:xfrm>
            <a:off x="204787" y="330305"/>
            <a:ext cx="8386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is another example to take the Help of Chat GPT to generate the code for React JS.</a:t>
            </a:r>
          </a:p>
          <a:p>
            <a:r>
              <a:rPr lang="en-IN" dirty="0"/>
              <a:t>“</a:t>
            </a:r>
            <a:r>
              <a:rPr lang="en-IN" b="1" dirty="0"/>
              <a:t>React component for selecting a card and making a Stripe payment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3944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392B-D3C6-951D-2F62-4E3A2939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09675"/>
            <a:ext cx="12058650" cy="4438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CECFB-31EF-591D-D247-2448679AD6F6}"/>
              </a:ext>
            </a:extLst>
          </p:cNvPr>
          <p:cNvSpPr txBox="1"/>
          <p:nvPr/>
        </p:nvSpPr>
        <p:spPr>
          <a:xfrm>
            <a:off x="204787" y="330305"/>
            <a:ext cx="373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are the instruction for the code. </a:t>
            </a:r>
          </a:p>
        </p:txBody>
      </p:sp>
    </p:spTree>
    <p:extLst>
      <p:ext uri="{BB962C8B-B14F-4D97-AF65-F5344CB8AC3E}">
        <p14:creationId xmlns:p14="http://schemas.microsoft.com/office/powerpoint/2010/main" val="107433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EA032-CEC8-076E-7BCD-668169C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99795"/>
            <a:ext cx="10172700" cy="6072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1A128-06BA-5CEC-8397-E4D843B91CBD}"/>
              </a:ext>
            </a:extLst>
          </p:cNvPr>
          <p:cNvSpPr txBox="1"/>
          <p:nvPr/>
        </p:nvSpPr>
        <p:spPr>
          <a:xfrm>
            <a:off x="204787" y="330305"/>
            <a:ext cx="542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All code with following step for the React JS Application </a:t>
            </a:r>
          </a:p>
        </p:txBody>
      </p:sp>
    </p:spTree>
    <p:extLst>
      <p:ext uri="{BB962C8B-B14F-4D97-AF65-F5344CB8AC3E}">
        <p14:creationId xmlns:p14="http://schemas.microsoft.com/office/powerpoint/2010/main" val="32108842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314EF-1EC5-CE54-8917-78E94080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76212"/>
            <a:ext cx="93916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8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9E9FE-D085-4044-71DE-73176E7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004887"/>
            <a:ext cx="103727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0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BA4E-4B20-A3BF-3F1F-E15CFD3C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842962"/>
            <a:ext cx="113061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32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CB74-2275-5631-C5F6-4BCA4666E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7" y="470262"/>
            <a:ext cx="11843657" cy="1768249"/>
          </a:xfrm>
        </p:spPr>
        <p:txBody>
          <a:bodyPr>
            <a:normAutofit/>
          </a:bodyPr>
          <a:lstStyle/>
          <a:p>
            <a:r>
              <a:rPr lang="en-IN" dirty="0"/>
              <a:t>AI to optimize or rewrite existing logic of backend or frontend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2082902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10662-9DF2-824A-9C04-84365C50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3027"/>
            <a:ext cx="10668000" cy="5730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46C24C-CC1B-2CF8-946B-9868EA9C64B1}"/>
              </a:ext>
            </a:extLst>
          </p:cNvPr>
          <p:cNvSpPr txBox="1"/>
          <p:nvPr/>
        </p:nvSpPr>
        <p:spPr>
          <a:xfrm>
            <a:off x="204787" y="330305"/>
            <a:ext cx="1035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open the GitHub Copilot and ask the prompt message for calculate the price base upon some condition</a:t>
            </a:r>
          </a:p>
          <a:p>
            <a:r>
              <a:rPr lang="en-IN" dirty="0"/>
              <a:t>Please follow high lighted prompt message to generate the code. </a:t>
            </a:r>
          </a:p>
        </p:txBody>
      </p:sp>
    </p:spTree>
    <p:extLst>
      <p:ext uri="{BB962C8B-B14F-4D97-AF65-F5344CB8AC3E}">
        <p14:creationId xmlns:p14="http://schemas.microsoft.com/office/powerpoint/2010/main" val="2600714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121F-5403-1A6C-30A9-1A4776F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6" y="688587"/>
            <a:ext cx="11382103" cy="59006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496AC-C0D7-3242-2524-DBA67E56391B}"/>
              </a:ext>
            </a:extLst>
          </p:cNvPr>
          <p:cNvSpPr txBox="1"/>
          <p:nvPr/>
        </p:nvSpPr>
        <p:spPr>
          <a:xfrm>
            <a:off x="204787" y="330305"/>
            <a:ext cx="725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Follow the instruction and copy/paste the generated code in particular file. </a:t>
            </a:r>
          </a:p>
        </p:txBody>
      </p:sp>
    </p:spTree>
    <p:extLst>
      <p:ext uri="{BB962C8B-B14F-4D97-AF65-F5344CB8AC3E}">
        <p14:creationId xmlns:p14="http://schemas.microsoft.com/office/powerpoint/2010/main" val="32243884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017B4-EF23-4136-A3B2-E03FF4AB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0" y="873324"/>
            <a:ext cx="11042469" cy="5705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7BAA-5963-6559-A772-9285D91B523A}"/>
              </a:ext>
            </a:extLst>
          </p:cNvPr>
          <p:cNvSpPr txBox="1"/>
          <p:nvPr/>
        </p:nvSpPr>
        <p:spPr>
          <a:xfrm>
            <a:off x="204787" y="330305"/>
            <a:ext cx="1005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created utils folder, which contains fareCalcuator.js file with generate code by GitHub copilot Ai tool </a:t>
            </a:r>
          </a:p>
        </p:txBody>
      </p:sp>
    </p:spTree>
    <p:extLst>
      <p:ext uri="{BB962C8B-B14F-4D97-AF65-F5344CB8AC3E}">
        <p14:creationId xmlns:p14="http://schemas.microsoft.com/office/powerpoint/2010/main" val="115385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2394</Words>
  <Application>Microsoft Office PowerPoint</Application>
  <PresentationFormat>Widescreen</PresentationFormat>
  <Paragraphs>286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Calibri Light</vt:lpstr>
      <vt:lpstr>Segoe UI</vt:lpstr>
      <vt:lpstr>Office Theme</vt:lpstr>
      <vt:lpstr>Cab Service </vt:lpstr>
      <vt:lpstr>Capstone Project – Cab Booking System (MERN Stack + AI Enhancements)</vt:lpstr>
      <vt:lpstr>Project Overview</vt:lpstr>
      <vt:lpstr>Technology Stack</vt:lpstr>
      <vt:lpstr>Project Setup Instructions</vt:lpstr>
      <vt:lpstr>Project File Structure</vt:lpstr>
      <vt:lpstr>User Journey</vt:lpstr>
      <vt:lpstr>Stripe Payment Integration</vt:lpstr>
      <vt:lpstr>Adding Gen AI UI via Uizard</vt:lpstr>
      <vt:lpstr>AI-Assisted Coding</vt:lpstr>
      <vt:lpstr>AI-Powered Testing using TestRigor</vt:lpstr>
      <vt:lpstr>Sample Natural Language Test Case</vt:lpstr>
      <vt:lpstr>AI Tools Summary</vt:lpstr>
      <vt:lpstr>This project present in git repository in below URL </vt:lpstr>
      <vt:lpstr>PowerPoint Presentation</vt:lpstr>
      <vt:lpstr>PowerPoint Presentation</vt:lpstr>
      <vt:lpstr>PowerPoint Presentation</vt:lpstr>
      <vt:lpstr>Project structure </vt:lpstr>
      <vt:lpstr>Project structure explanation </vt:lpstr>
      <vt:lpstr>PowerPoint Presentation</vt:lpstr>
      <vt:lpstr>Model file: this file contains the structure of collection with schema definition </vt:lpstr>
      <vt:lpstr>routes file: this file contains the structure of collection with schema definition.  </vt:lpstr>
      <vt:lpstr>server.js file: this file contains the entry of the program with port number.  </vt:lpstr>
      <vt:lpstr>Now move inside a frontend folder  </vt:lpstr>
      <vt:lpstr>Duppy secret key for payment</vt:lpstr>
      <vt:lpstr>Please add dummy secret key</vt:lpstr>
      <vt:lpstr>Front – react js project </vt:lpstr>
      <vt:lpstr>Database is mongo db </vt:lpstr>
      <vt:lpstr>Now run the backend technology </vt:lpstr>
      <vt:lpstr>Now run the frontend technology  </vt:lpstr>
      <vt:lpstr>PowerPoint Presentation</vt:lpstr>
      <vt:lpstr>Now you do registration </vt:lpstr>
      <vt:lpstr>PowerPoint Presentation</vt:lpstr>
      <vt:lpstr>After registration you can do the login </vt:lpstr>
      <vt:lpstr>Dashboard </vt:lpstr>
      <vt:lpstr>Using admin panel you can add the new cabs. </vt:lpstr>
      <vt:lpstr>Add the car </vt:lpstr>
      <vt:lpstr>Add the car </vt:lpstr>
      <vt:lpstr>After added cars </vt:lpstr>
      <vt:lpstr>Now you can book the cab</vt:lpstr>
      <vt:lpstr>Please provide start date </vt:lpstr>
      <vt:lpstr>Please provide end date </vt:lpstr>
      <vt:lpstr>After selected date you can see details </vt:lpstr>
      <vt:lpstr>You can select the driver </vt:lpstr>
      <vt:lpstr>Once you click on book now it will open payment details page </vt:lpstr>
      <vt:lpstr>It will check information from live url </vt:lpstr>
      <vt:lpstr>This payment is test mode </vt:lpstr>
      <vt:lpstr>Please click on test model button </vt:lpstr>
      <vt:lpstr>This is use stripe website </vt:lpstr>
      <vt:lpstr>From this document you can get duppy card details to do the payment like a real time payment </vt:lpstr>
      <vt:lpstr>After click on payment </vt:lpstr>
      <vt:lpstr>You can see the booking details </vt:lpstr>
      <vt:lpstr>Adding Gen AI tool features to existing project </vt:lpstr>
      <vt:lpstr>Phase 1 : AI-Assisted UI</vt:lpstr>
      <vt:lpstr>Step-by-Step: Upload React Login Page to Uizard and Enhance UI (Free Tier)</vt:lpstr>
      <vt:lpstr>PowerPoint Presentation</vt:lpstr>
      <vt:lpstr>Go to Uizard and Start a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2 : AI-Assisted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run the application and test it</vt:lpstr>
      <vt:lpstr>PowerPoint Presentation</vt:lpstr>
      <vt:lpstr>Now apply this code to Home.js file and test it. </vt:lpstr>
      <vt:lpstr>PowerPoint Presentation</vt:lpstr>
      <vt:lpstr>ChatGPT tools</vt:lpstr>
      <vt:lpstr>Use ChatGPT prompts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to optimize or rewrite existing logic of backend or frontend 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Optimization &amp;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4: AI-Powered Testing </vt:lpstr>
      <vt:lpstr>TestRigor </vt:lpstr>
      <vt:lpstr>Login for Test rigor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will create test case </vt:lpstr>
      <vt:lpstr>PowerPoint Presentation</vt:lpstr>
      <vt:lpstr>PowerPoint Presentation</vt:lpstr>
      <vt:lpstr>Test natural language </vt:lpstr>
      <vt:lpstr>Here we will get the error. Because our application running locally. If run on cloud or develop then we can test very easily </vt:lpstr>
      <vt:lpstr>You can generate sample test case </vt:lpstr>
      <vt:lpstr>Now click on actual test generate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436</cp:revision>
  <dcterms:created xsi:type="dcterms:W3CDTF">2022-12-24T05:17:27Z</dcterms:created>
  <dcterms:modified xsi:type="dcterms:W3CDTF">2025-07-01T17:05:40Z</dcterms:modified>
</cp:coreProperties>
</file>